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9" r:id="rId3"/>
    <p:sldId id="261" r:id="rId4"/>
    <p:sldId id="262" r:id="rId5"/>
    <p:sldId id="263" r:id="rId6"/>
    <p:sldId id="264" r:id="rId7"/>
    <p:sldId id="272" r:id="rId8"/>
    <p:sldId id="265" r:id="rId9"/>
    <p:sldId id="269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67" r:id="rId18"/>
    <p:sldId id="260" r:id="rId19"/>
    <p:sldId id="268" r:id="rId20"/>
    <p:sldId id="279" r:id="rId21"/>
    <p:sldId id="281" r:id="rId22"/>
    <p:sldId id="282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0066"/>
    <a:srgbClr val="CCFFFF"/>
    <a:srgbClr val="FFCCFF"/>
    <a:srgbClr val="F1F3E4"/>
    <a:srgbClr val="FF9999"/>
    <a:srgbClr val="FFCC99"/>
    <a:srgbClr val="00FFFF"/>
    <a:srgbClr val="FF00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4" autoAdjust="0"/>
    <p:restoredTop sz="99856" autoAdjust="0"/>
  </p:normalViewPr>
  <p:slideViewPr>
    <p:cSldViewPr snapToGrid="0">
      <p:cViewPr varScale="1">
        <p:scale>
          <a:sx n="72" d="100"/>
          <a:sy n="72" d="100"/>
        </p:scale>
        <p:origin x="15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D0C9E-A4BF-491E-9B79-41E8615BD2F9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759A-4905-4932-A093-43CCC5F9E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0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E759A-4905-4932-A093-43CCC5F9E73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44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E759A-4905-4932-A093-43CCC5F9E73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8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  <p:transition spd="slow" advClick="0" advTm="9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  <p:transition spd="slow" advClick="0" advTm="9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  <p:transition spd="slow" advClick="0" advTm="9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  <p:transition spd="slow" advClick="0" advTm="9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  <p:transition spd="slow" advClick="0" advTm="9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  <p:transition spd="slow" advClick="0" advTm="9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  <p:transition spd="slow" advClick="0" advTm="9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  <p:transition spd="slow" advClick="0" advTm="9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  <p:transition spd="slow" advClick="0" advTm="9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  <p:transition spd="slow" advClick="0" advTm="9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  <p:transition spd="slow" advClick="0" advTm="9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9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F6EFDF6-A926-44E1-A034-E674C6784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32"/>
            <a:ext cx="9135879" cy="6858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345168" y="678136"/>
            <a:ext cx="60888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3175">
                  <a:noFill/>
                </a:ln>
                <a:solidFill>
                  <a:srgbClr val="830604"/>
                </a:solidFill>
                <a:effectLst/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Государственное казённое </a:t>
            </a:r>
            <a:r>
              <a:rPr lang="ru-RU" sz="1600" b="1" dirty="0">
                <a:ln w="3175">
                  <a:noFill/>
                </a:ln>
                <a:solidFill>
                  <a:srgbClr val="830604"/>
                </a:solidFill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общеобразовательное учреждение Краснодарского  края </a:t>
            </a:r>
          </a:p>
          <a:p>
            <a:pPr algn="ctr"/>
            <a:r>
              <a:rPr lang="ru-RU" sz="1600" b="1" dirty="0">
                <a:ln w="3175">
                  <a:noFill/>
                </a:ln>
                <a:solidFill>
                  <a:srgbClr val="830604"/>
                </a:solidFill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«Березанская школа-интернат для </a:t>
            </a:r>
            <a:r>
              <a:rPr lang="ru-RU" sz="1600" b="1" dirty="0">
                <a:ln w="3175">
                  <a:noFill/>
                </a:ln>
                <a:solidFill>
                  <a:srgbClr val="830604"/>
                </a:solidFill>
                <a:effectLst/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детей-сирот и детей, оставшихся без попечения родителей»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60073" y="2296391"/>
            <a:ext cx="57739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ПРИОБЩЕНИЕ ДЕТЕЙ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К ОБЩЕЧЕЛОВЕЧЕСКИМ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ЦЕННОСТЯМ</a:t>
            </a:r>
          </a:p>
          <a:p>
            <a:pPr algn="ctr">
              <a:lnSpc>
                <a:spcPct val="150000"/>
              </a:lnSpc>
            </a:pPr>
            <a:r>
              <a:rPr lang="ru-RU" sz="2200" b="1" dirty="0">
                <a:solidFill>
                  <a:srgbClr val="FF0000"/>
                </a:solidFill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  <a:r>
              <a:rPr lang="ru-RU" sz="2800" b="1" dirty="0">
                <a:solidFill>
                  <a:srgbClr val="FF0000"/>
                </a:solidFill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«ОТ СЕРДЦА К СЕРДЦУ»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3511" y="5995581"/>
            <a:ext cx="140925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2021 год</a:t>
            </a:r>
          </a:p>
        </p:txBody>
      </p:sp>
      <p:pic>
        <p:nvPicPr>
          <p:cNvPr id="7" name="Neposedy_-_Zdravstvujj_mir_73673218 (mp3cut.net)">
            <a:hlinkClick r:id="" action="ppaction://media"/>
            <a:extLst>
              <a:ext uri="{FF2B5EF4-FFF2-40B4-BE49-F238E27FC236}">
                <a16:creationId xmlns:a16="http://schemas.microsoft.com/office/drawing/2014/main" id="{3B41773E-D314-7A13-7E5C-1639B706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069" y="5875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751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  <a:ln w="57150">
            <a:solidFill>
              <a:srgbClr val="FF9999"/>
            </a:solidFill>
          </a:ln>
        </p:spPr>
      </p:pic>
      <p:pic>
        <p:nvPicPr>
          <p:cNvPr id="1026" name="Picture 2" descr="C:\Users\1\Desktop\ФОТО ПОжилых 23\IMG_69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5" y="533399"/>
            <a:ext cx="4900609" cy="3267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1\Desktop\ФОТО ПОжилых 23\IMG_12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30" y="3248025"/>
            <a:ext cx="4457195" cy="297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952495" y="904874"/>
            <a:ext cx="3534280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ПОЗДРАВЛЕНИЯ 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ВЕТЕРАНОВ ВОЙНЫ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ПРАЗДНИКАМИ</a:t>
            </a:r>
          </a:p>
        </p:txBody>
      </p:sp>
    </p:spTree>
    <p:extLst>
      <p:ext uri="{BB962C8B-B14F-4D97-AF65-F5344CB8AC3E}">
        <p14:creationId xmlns:p14="http://schemas.microsoft.com/office/powerpoint/2010/main" val="909947716"/>
      </p:ext>
    </p:extLst>
  </p:cSld>
  <p:clrMapOvr>
    <a:masterClrMapping/>
  </p:clrMapOvr>
  <p:transition spd="slow" advClick="0" advTm="8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2" y="-361950"/>
            <a:ext cx="9618050" cy="7219950"/>
          </a:xfrm>
          <a:prstGeom prst="rect">
            <a:avLst/>
          </a:prstGeom>
        </p:spPr>
      </p:pic>
      <p:pic>
        <p:nvPicPr>
          <p:cNvPr id="2050" name="Picture 2" descr="C:\Users\1\Desktop\ФОТО ПОжилых 23\IMG_5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1" y="2809875"/>
            <a:ext cx="5091890" cy="3394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19200" y="333375"/>
            <a:ext cx="3514726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УЧАСТИЕ В АКЦИИ «ГЕОРГИЕВСКАЯ ЛЕНТА»,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«ВЕРНИ ГЕРОЮ ИМЯ»</a:t>
            </a:r>
          </a:p>
        </p:txBody>
      </p:sp>
      <p:pic>
        <p:nvPicPr>
          <p:cNvPr id="1026" name="Picture 2" descr="C:\Users\1\Desktop\САЙТ ШКОЛЫ\Акция Верни герою имя 2023\Помощь Шуравину 2023\2a399232-87e1-4c96-8e76-28dfb05a1ac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5" r="19904"/>
          <a:stretch/>
        </p:blipFill>
        <p:spPr bwMode="auto">
          <a:xfrm>
            <a:off x="5029200" y="272756"/>
            <a:ext cx="4114800" cy="3354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9947716"/>
      </p:ext>
    </p:extLst>
  </p:cSld>
  <p:clrMapOvr>
    <a:masterClrMapping/>
  </p:clrMapOvr>
  <p:transition spd="slow" advClick="0" advTm="8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00" y="3019425"/>
            <a:ext cx="4972048" cy="33146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465923" y="718958"/>
            <a:ext cx="3190875" cy="1200329"/>
          </a:xfrm>
          <a:prstGeom prst="flowChartInputOutpu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70C0"/>
                </a:solidFill>
              </a:rPr>
              <a:t>ШКОЛЬНЫЕ ПРАЗДНИКИ</a:t>
            </a:r>
          </a:p>
        </p:txBody>
      </p:sp>
      <p:pic>
        <p:nvPicPr>
          <p:cNvPr id="10242" name="Picture 2" descr="C:\Users\1\Desktop\ФОТО ПОжилых 23\IMG_47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"/>
          <a:stretch/>
        </p:blipFill>
        <p:spPr bwMode="auto">
          <a:xfrm>
            <a:off x="497356" y="438150"/>
            <a:ext cx="4893794" cy="306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9947716"/>
      </p:ext>
    </p:extLst>
  </p:cSld>
  <p:clrMapOvr>
    <a:masterClrMapping/>
  </p:clrMapOvr>
  <p:transition spd="slow" advClick="0" advTm="8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76538"/>
            <a:ext cx="9135879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324" y="-12249149"/>
            <a:ext cx="24060150" cy="160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1789" y="809624"/>
            <a:ext cx="3333750" cy="1155502"/>
          </a:xfrm>
          <a:prstGeom prst="flowChartMultidocument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УЧАСТИЕ                                                            В МЕРОПРИЯТИЯХ</a:t>
            </a:r>
          </a:p>
        </p:txBody>
      </p:sp>
      <p:pic>
        <p:nvPicPr>
          <p:cNvPr id="4098" name="Picture 2" descr="C:\Users\1\Desktop\ФОТО ПОжилых 23\photo_5442717295366491116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3" y="3225786"/>
            <a:ext cx="4257675" cy="3073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1\Desktop\ФОТО ПОжилых 23\IMG_74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20" y="447674"/>
            <a:ext cx="4021583" cy="2681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1\Desktop\ФОТО ПОжилых 23\ГКОУ КК Березанская школа-интернат Смотр строя и песн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828" y="2200275"/>
            <a:ext cx="3167673" cy="371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F3E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9947716"/>
      </p:ext>
    </p:extLst>
  </p:cSld>
  <p:clrMapOvr>
    <a:masterClrMapping/>
  </p:clrMapOvr>
  <p:transition spd="slow" advClick="0" advTm="8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pic>
        <p:nvPicPr>
          <p:cNvPr id="3074" name="Picture 2" descr="C:\Users\1\Desktop\фото\Пожилой человек\IMG_1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6" y="2800350"/>
            <a:ext cx="5022432" cy="334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26150" r="6154" b="14194"/>
          <a:stretch/>
        </p:blipFill>
        <p:spPr bwMode="auto">
          <a:xfrm>
            <a:off x="5105401" y="1104729"/>
            <a:ext cx="3552825" cy="4065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823912" y="819150"/>
            <a:ext cx="4281489" cy="1258372"/>
          </a:xfrm>
          <a:prstGeom prst="trapezoid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ПОЗДРАВЛЕНИЕ БЫВШИХ СОТРУДНИКОВ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 ДНЁМ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909947716"/>
      </p:ext>
    </p:extLst>
  </p:cSld>
  <p:clrMapOvr>
    <a:masterClrMapping/>
  </p:clrMapOvr>
  <p:transition spd="slow" advClick="0" advTm="8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-86061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7226" y="523793"/>
            <a:ext cx="3257549" cy="1957923"/>
          </a:xfrm>
          <a:prstGeom prst="bevel">
            <a:avLst>
              <a:gd name="adj" fmla="val 5513"/>
            </a:avLst>
          </a:prstGeom>
          <a:solidFill>
            <a:srgbClr val="CCFF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n>
                  <a:solidFill>
                    <a:srgbClr val="FF9999"/>
                  </a:solidFill>
                </a:ln>
              </a:rPr>
              <a:t>Участие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ln>
                  <a:solidFill>
                    <a:srgbClr val="FF9999"/>
                  </a:solidFill>
                </a:ln>
              </a:rPr>
              <a:t> в общественных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ln>
                  <a:solidFill>
                    <a:srgbClr val="FF9999"/>
                  </a:solidFill>
                </a:ln>
              </a:rPr>
              <a:t> мероприятиях</a:t>
            </a:r>
          </a:p>
        </p:txBody>
      </p:sp>
      <p:pic>
        <p:nvPicPr>
          <p:cNvPr id="3074" name="Picture 2" descr="C:\Users\1\Desktop\ФОТО ПОжилых 23\ГКОУ КК Березанская школа-интернат Акция Свеча Памя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" y="3127038"/>
            <a:ext cx="4600575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1\Desktop\ФОТО ПОжилых 23\Ден славянской письменност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60" y="370089"/>
            <a:ext cx="3997844" cy="303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9947716"/>
      </p:ext>
    </p:extLst>
  </p:cSld>
  <p:clrMapOvr>
    <a:masterClrMapping/>
  </p:clrMapOvr>
  <p:transition spd="slow" advClick="0" advTm="8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2" descr="E:\пожилые\a25d384b-1145-4b2e-8481-c9db692e71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8" y="2990850"/>
            <a:ext cx="4214940" cy="316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1\Desktop\САЙТ ШКОЛЫ\2022-2023 учебный год\СМОТР СТРОЯ И ПЕСНИ 2023\94c9dbae-b857-4b79-85f3-0f9d29298a9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b="20007"/>
          <a:stretch/>
        </p:blipFill>
        <p:spPr bwMode="auto">
          <a:xfrm>
            <a:off x="5029200" y="507539"/>
            <a:ext cx="3605873" cy="283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1\Desktop\САЙТ ШКОЛЫ\2022-2023 учебный год\СМОТР СТРОЯ И ПЕСНИ 2023\29c89ca0-ae44-4d16-8b73-b41d72dd69f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33775"/>
            <a:ext cx="3592639" cy="269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47750" y="1219200"/>
            <a:ext cx="3520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ПРОВЕДЕНИЕ СМОТРА СТРОЯ И ПЕСНИ С ПРИГЛАШЕНИЕМ ВЕТЕРАНОВ</a:t>
            </a:r>
          </a:p>
        </p:txBody>
      </p:sp>
    </p:spTree>
    <p:extLst>
      <p:ext uri="{BB962C8B-B14F-4D97-AF65-F5344CB8AC3E}">
        <p14:creationId xmlns:p14="http://schemas.microsoft.com/office/powerpoint/2010/main" val="909947716"/>
      </p:ext>
    </p:extLst>
  </p:cSld>
  <p:clrMapOvr>
    <a:masterClrMapping/>
  </p:clrMapOvr>
  <p:transition spd="slow" advClick="0" advTm="8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pic>
        <p:nvPicPr>
          <p:cNvPr id="4099" name="Picture 3" descr="C:\Users\1\Desktop\САЙТ ШКОЛЫ\2019 год\Тимуровское дв-ие Борисова Г.2019г\IMG_9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28" y="1071264"/>
            <a:ext cx="3899297" cy="2599532"/>
          </a:xfrm>
          <a:prstGeom prst="rect">
            <a:avLst/>
          </a:prstGeom>
          <a:noFill/>
          <a:ln w="38100">
            <a:solidFill>
              <a:srgbClr val="972B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2" y="1071265"/>
            <a:ext cx="2429073" cy="364361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19" y="3638551"/>
            <a:ext cx="3899743" cy="259982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5332" y="481310"/>
            <a:ext cx="7798593" cy="461665"/>
          </a:xfrm>
          <a:prstGeom prst="rect">
            <a:avLst/>
          </a:prstGeom>
          <a:noFill/>
          <a:ln w="38100">
            <a:solidFill>
              <a:srgbClr val="972B0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ТИМУРОВСКОЕ ДВИЖЕНИЕ. ПОМОЩЬ ПЕНСИОНЕРАМ. 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759536"/>
      </p:ext>
    </p:extLst>
  </p:cSld>
  <p:clrMapOvr>
    <a:masterClrMapping/>
  </p:clrMapOvr>
  <p:transition spd="slow" advClick="0" advTm="8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4525" y="494197"/>
            <a:ext cx="5857875" cy="64633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  <a:latin typeface="Lazurski" pitchFamily="2" charset="0"/>
                <a:ea typeface="Tahoma" panose="020B0604030504040204" pitchFamily="34" charset="0"/>
                <a:cs typeface="Tahoma" panose="020B0604030504040204" pitchFamily="34" charset="0"/>
              </a:rPr>
              <a:t>ПОМОЩЬ ПОЖИЛЫМ ЛЮДЯМ </a:t>
            </a:r>
          </a:p>
        </p:txBody>
      </p:sp>
      <p:pic>
        <p:nvPicPr>
          <p:cNvPr id="7" name="Picture 2" descr="C:\Users\1\Desktop\САЙТ ШКОЛЫ\2019 год\Тимуровское дв-ие Борисова Г.2019г\IMG_9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r="14280" b="6193"/>
          <a:stretch/>
        </p:blipFill>
        <p:spPr bwMode="auto">
          <a:xfrm>
            <a:off x="521495" y="2800351"/>
            <a:ext cx="4736964" cy="3564982"/>
          </a:xfrm>
          <a:prstGeom prst="rect">
            <a:avLst/>
          </a:prstGeom>
          <a:noFill/>
          <a:ln w="38100">
            <a:solidFill>
              <a:srgbClr val="FF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1\Desktop\САЙТ ШКОЛЫ\2019 год\Тимуровское движение 2019г\IMG_0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47" y="1247775"/>
            <a:ext cx="3755235" cy="250348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95322"/>
      </p:ext>
    </p:extLst>
  </p:cSld>
  <p:clrMapOvr>
    <a:masterClrMapping/>
  </p:clrMapOvr>
  <p:transition spd="slow" advClick="0" advTm="8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pic>
        <p:nvPicPr>
          <p:cNvPr id="6146" name="Picture 2" descr="C:\Users\1\Desktop\ФОТО ПОжилых 23\IMG_0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33726"/>
            <a:ext cx="4624390" cy="308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81050" y="857250"/>
            <a:ext cx="305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ПОЗДРАВЛЕНИЯ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ПОЖИЛЫХ ЛЮДЕЙ,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ВЕТЕРАНОВ ВОЙНЫ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С ПРАЗДНИКАМИ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39" y="439278"/>
            <a:ext cx="3890963" cy="259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759536"/>
      </p:ext>
    </p:extLst>
  </p:cSld>
  <p:clrMapOvr>
    <a:masterClrMapping/>
  </p:clrMapOvr>
  <p:transition spd="slow" advClick="0" advTm="8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69539" y="457217"/>
            <a:ext cx="5429754" cy="738664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 У З Е Й Н А Я  К О М Н А Т А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Lazurski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9" name="Picture 5" descr="C:\Users\1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1" y="1120577"/>
            <a:ext cx="8203136" cy="307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Рисунок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2" y="3780592"/>
            <a:ext cx="2038957" cy="261085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esktop\Рисунок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67" y="3957136"/>
            <a:ext cx="3951306" cy="243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1\Desktop\Рисунок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99" y="3851739"/>
            <a:ext cx="15240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52693"/>
      </p:ext>
    </p:extLst>
  </p:cSld>
  <p:clrMapOvr>
    <a:masterClrMapping/>
  </p:clrMapOvr>
  <p:transition spd="slow" advClick="0" advTm="8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pic>
        <p:nvPicPr>
          <p:cNvPr id="8197" name="Picture 5" descr="C:\Users\1\Desktop\ФОТО ПОжилых 23\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0" y="973967"/>
            <a:ext cx="3352225" cy="507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486275" y="1306960"/>
            <a:ext cx="3676650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ВСТРЕЧИ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 ТРУЖЕННИКАМИ ТЫЛА</a:t>
            </a:r>
          </a:p>
        </p:txBody>
      </p:sp>
      <p:pic>
        <p:nvPicPr>
          <p:cNvPr id="3075" name="Picture 3" descr="E:\пожилые\IMG_9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3042137"/>
            <a:ext cx="4669050" cy="310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85357"/>
      </p:ext>
    </p:extLst>
  </p:cSld>
  <p:clrMapOvr>
    <a:masterClrMapping/>
  </p:clrMapOvr>
  <p:transition spd="slow" advClick="0" advTm="8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pic>
        <p:nvPicPr>
          <p:cNvPr id="1027" name="Picture 3" descr="E:\пожилые\IMG_4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8" y="1428423"/>
            <a:ext cx="7087091" cy="4724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62100" y="752475"/>
            <a:ext cx="5838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ВСТРЕЧИ С ВЫПУСКНИКАМИ ДЕТСКОГО ДОМА</a:t>
            </a:r>
          </a:p>
        </p:txBody>
      </p:sp>
    </p:spTree>
    <p:extLst>
      <p:ext uri="{BB962C8B-B14F-4D97-AF65-F5344CB8AC3E}">
        <p14:creationId xmlns:p14="http://schemas.microsoft.com/office/powerpoint/2010/main" val="1551882485"/>
      </p:ext>
    </p:extLst>
  </p:cSld>
  <p:clrMapOvr>
    <a:masterClrMapping/>
  </p:clrMapOvr>
  <p:transition spd="slow" advClick="0" advTm="8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16" y="-238461"/>
            <a:ext cx="9453545" cy="70964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0481" y="320496"/>
            <a:ext cx="857346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r>
              <a:rPr lang="ru-RU" sz="2400" i="1" dirty="0"/>
              <a:t>                   </a:t>
            </a:r>
            <a:r>
              <a:rPr lang="ru-RU" sz="2400" b="1" i="1" dirty="0">
                <a:solidFill>
                  <a:srgbClr val="FF0066"/>
                </a:solidFill>
              </a:rPr>
              <a:t>В ГКОУ КК «Березанская школа-интернат»:</a:t>
            </a:r>
          </a:p>
          <a:p>
            <a:endParaRPr lang="ru-RU" sz="800" i="1" dirty="0"/>
          </a:p>
          <a:p>
            <a:pPr algn="just"/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Проводится работа:</a:t>
            </a:r>
          </a:p>
          <a:p>
            <a:pPr algn="just"/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создание банка данных о пожилых людях и ветеранах, нуждающихся в помощи и поддержке; расширение круга общения, развитие умения взаимодействовать с взрослыми; сбор информации из различных источников; изучение истории страны через судьбы участников важных событий; сохранение исторической памяти, сбор материалов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 для Музейной комнаты учреждения, помощь пожилым гражданам  Березанского сельского поселения, организация выездных концертов для граждан ГО СО «Дом престарелых и инвалидов», изготовление сувениров, наведение порядка на обелисках и мемориалах; работа в архивах «Подвиг народа. Ру»,  проектом «Дорога памяти» внесение фото героев в галерею «Бессмертный полк», сбор информации по восстановлению документов Березанского детского дома в годы Великой Отечественной войны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Применяемые технологии и формы работы: классные часы; уроки Мужества, экскурсии, изготовление сувениров, выездные концерты, оказание помощи в делах, участие в акциях, сбор информации в Музейную комнату</a:t>
            </a:r>
          </a:p>
          <a:p>
            <a:pPr algn="just"/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ru-RU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8298" b="10937"/>
          <a:stretch/>
        </p:blipFill>
        <p:spPr bwMode="auto">
          <a:xfrm>
            <a:off x="3670918" y="5226396"/>
            <a:ext cx="1666875" cy="112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895180"/>
      </p:ext>
    </p:extLst>
  </p:cSld>
  <p:clrMapOvr>
    <a:masterClrMapping/>
  </p:clrMapOvr>
  <p:transition spd="slow" advClick="0" advTm="8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pic>
        <p:nvPicPr>
          <p:cNvPr id="7170" name="Picture 2" descr="C:\Users\1\Desktop\ФОТО ПОжилых 23\IMG_9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5" y="1522631"/>
            <a:ext cx="7074366" cy="4716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62049" y="553134"/>
            <a:ext cx="654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СЕРДЦА К СЕРДЦУ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37592763"/>
      </p:ext>
    </p:extLst>
  </p:cSld>
  <p:clrMapOvr>
    <a:masterClrMapping/>
  </p:clrMapOvr>
  <p:transition spd="slow" advClick="0" advTm="9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-86061"/>
            <a:ext cx="913587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80160" y="556273"/>
            <a:ext cx="6831106" cy="646331"/>
          </a:xfrm>
          <a:prstGeom prst="rect">
            <a:avLst/>
          </a:prstGeom>
          <a:ln w="38100">
            <a:solidFill>
              <a:srgbClr val="92300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cs typeface="Angsana New" panose="02020603050405020304" pitchFamily="18" charset="-34"/>
              </a:rPr>
              <a:t>Открытие памятной мраморной доски на фрагменте храма Вознесения Христа в ГКОУ КК «Березанская школа-интернат»</a:t>
            </a:r>
          </a:p>
        </p:txBody>
      </p:sp>
      <p:pic>
        <p:nvPicPr>
          <p:cNvPr id="1026" name="Picture 2" descr="C:\Users\1\Desktop\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/>
          <a:stretch/>
        </p:blipFill>
        <p:spPr bwMode="auto">
          <a:xfrm>
            <a:off x="556193" y="1376979"/>
            <a:ext cx="3832928" cy="249233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/>
          <a:stretch/>
        </p:blipFill>
        <p:spPr bwMode="auto">
          <a:xfrm>
            <a:off x="5065904" y="1376979"/>
            <a:ext cx="3439810" cy="2492333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3" b="27587"/>
          <a:stretch/>
        </p:blipFill>
        <p:spPr bwMode="auto">
          <a:xfrm>
            <a:off x="2969112" y="3990344"/>
            <a:ext cx="4779794" cy="225984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085515"/>
      </p:ext>
    </p:extLst>
  </p:cSld>
  <p:clrMapOvr>
    <a:masterClrMapping/>
  </p:clrMapOvr>
  <p:transition spd="slow" advClick="0" advTm="8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9246" y="451821"/>
            <a:ext cx="79977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8" name="Picture 4" descr="C:\Users\1\Desktop\Социально-личностные качества\Фото\IMG_69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0"/>
          <a:stretch/>
        </p:blipFill>
        <p:spPr bwMode="auto">
          <a:xfrm>
            <a:off x="6832067" y="3994391"/>
            <a:ext cx="1864972" cy="229223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1\Desktop\Социально-личностные качества\Фото\IMG_69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8289"/>
          <a:stretch/>
        </p:blipFill>
        <p:spPr bwMode="auto">
          <a:xfrm>
            <a:off x="446948" y="3965696"/>
            <a:ext cx="1915252" cy="2349621"/>
          </a:xfrm>
          <a:prstGeom prst="rect">
            <a:avLst/>
          </a:prstGeom>
          <a:noFill/>
          <a:ln w="28575">
            <a:solidFill>
              <a:srgbClr val="7127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Социально-личностные качества\Фото\IMG_69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8"/>
          <a:stretch/>
        </p:blipFill>
        <p:spPr bwMode="auto">
          <a:xfrm>
            <a:off x="2549366" y="3761340"/>
            <a:ext cx="4037145" cy="2453292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4450" y="439120"/>
            <a:ext cx="6524625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ТИМУРОВСКОЕ  ДВИЖЕНИЕ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ВСТРЕЧА  С  ВЕТЕРАНАМИ  ВЕЛИКОЙ  ОТЕЧЕСТВЕННОЙ  ВОЙНЫ</a:t>
            </a:r>
          </a:p>
        </p:txBody>
      </p:sp>
      <p:pic>
        <p:nvPicPr>
          <p:cNvPr id="1031" name="Picture 7" descr="C:\Users\1\Desktop\Социально-личностные качества\Фото\IMG_69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2" y="1295062"/>
            <a:ext cx="3471863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C:\Users\1\Desktop\Социально-личностные качества\Фото\IMG_69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51" y="1295063"/>
            <a:ext cx="3471863" cy="231457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759536"/>
      </p:ext>
    </p:extLst>
  </p:cSld>
  <p:clrMapOvr>
    <a:masterClrMapping/>
  </p:clrMapOvr>
  <p:transition spd="slow" advClick="0" advTm="8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95475" y="1091684"/>
            <a:ext cx="5772149" cy="584775"/>
          </a:xfrm>
          <a:prstGeom prst="rect">
            <a:avLst/>
          </a:prstGeom>
          <a:solidFill>
            <a:srgbClr val="F1F3E4"/>
          </a:solidFill>
          <a:ln w="57150">
            <a:solidFill>
              <a:srgbClr val="83060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ч а с т и е   в  м и т и н г а х</a:t>
            </a:r>
          </a:p>
        </p:txBody>
      </p:sp>
      <p:pic>
        <p:nvPicPr>
          <p:cNvPr id="2050" name="Picture 2" descr="C:\Users\1\Desktop\Социально-личностные качества\Фото\IMG_74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r="13925"/>
          <a:stretch/>
        </p:blipFill>
        <p:spPr bwMode="auto">
          <a:xfrm>
            <a:off x="454773" y="2686050"/>
            <a:ext cx="4013423" cy="352753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88" y="3457575"/>
            <a:ext cx="4019719" cy="2679812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759536"/>
      </p:ext>
    </p:extLst>
  </p:cSld>
  <p:clrMapOvr>
    <a:masterClrMapping/>
  </p:clrMapOvr>
  <p:transition spd="slow" advClick="0" advTm="8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828"/>
            <a:ext cx="9144000" cy="6864096"/>
          </a:xfrm>
          <a:prstGeom prst="rect">
            <a:avLst/>
          </a:prstGeom>
        </p:spPr>
      </p:pic>
      <p:pic>
        <p:nvPicPr>
          <p:cNvPr id="1026" name="Picture 2" descr="C:\Users\1\Desktop\Социально-личностные качества\Фото\IMG_9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25" y="1166485"/>
            <a:ext cx="3255643" cy="2170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1\Desktop\Социально-личностные качества\Фото\IMG_94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4"/>
          <a:stretch/>
        </p:blipFill>
        <p:spPr bwMode="auto">
          <a:xfrm>
            <a:off x="416830" y="3105150"/>
            <a:ext cx="2564495" cy="3385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1\Desktop\САЙТ ШКОЛЫ\Поле Памяти\IMG_36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8" b="3967"/>
          <a:stretch/>
        </p:blipFill>
        <p:spPr bwMode="auto">
          <a:xfrm>
            <a:off x="5806341" y="3035302"/>
            <a:ext cx="2855427" cy="3327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59630" y="643265"/>
            <a:ext cx="65627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ВСТРЕЧА С ВЕТЕРАНАМИ ТРУДА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9" name="Picture 5" descr="C:\Users\1\Desktop\Социально-личностные качества\Фото\IMG_69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 bwMode="auto">
          <a:xfrm>
            <a:off x="3054436" y="3553875"/>
            <a:ext cx="2580232" cy="2932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0759536"/>
      </p:ext>
    </p:extLst>
  </p:cSld>
  <p:clrMapOvr>
    <a:masterClrMapping/>
  </p:clrMapOvr>
  <p:transition spd="slow" advClick="0" advTm="8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-86061"/>
            <a:ext cx="9135879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729206"/>
            <a:ext cx="4676775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Облако 1"/>
          <p:cNvSpPr/>
          <p:nvPr/>
        </p:nvSpPr>
        <p:spPr>
          <a:xfrm rot="21320497">
            <a:off x="270599" y="571951"/>
            <a:ext cx="3753625" cy="1452384"/>
          </a:xfrm>
          <a:prstGeom prst="cloud">
            <a:avLst/>
          </a:prstGeom>
          <a:solidFill>
            <a:srgbClr val="99C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ТВОРИ ДОБРО»</a:t>
            </a:r>
          </a:p>
        </p:txBody>
      </p:sp>
      <p:pic>
        <p:nvPicPr>
          <p:cNvPr id="11266" name="Picture 2" descr="C:\Users\1\Desktop\ФОТО ПОжилых 23\IMG_5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02" y="593374"/>
            <a:ext cx="4276952" cy="285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9947716"/>
      </p:ext>
    </p:extLst>
  </p:cSld>
  <p:clrMapOvr>
    <a:masterClrMapping/>
  </p:clrMapOvr>
  <p:transition spd="slow" advClick="0" advTm="8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61"/>
            <a:ext cx="9135879" cy="6858000"/>
          </a:xfrm>
          <a:prstGeom prst="rect">
            <a:avLst/>
          </a:prstGeom>
        </p:spPr>
      </p:pic>
      <p:pic>
        <p:nvPicPr>
          <p:cNvPr id="2053" name="Picture 5" descr="C:\Users\1\Desktop\Социально-личностные качества\Фото\IMG_97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6" y="1276344"/>
            <a:ext cx="3276600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5800" y="424160"/>
            <a:ext cx="7410450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ВСТРЕЧИ  С  ВЕТЕРАНАМИ ТРУДА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Users\1\Desktop\ФОТО ПОжилых 23\IMG_3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99" y="1280391"/>
            <a:ext cx="3273902" cy="4910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0759536"/>
      </p:ext>
    </p:extLst>
  </p:cSld>
  <p:clrMapOvr>
    <a:masterClrMapping/>
  </p:clrMapOvr>
  <p:transition spd="slow" advClick="0" advTm="8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D1E015-B024-4666-8C14-71EE0D62F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6" y="-419101"/>
            <a:ext cx="9427720" cy="7077075"/>
          </a:xfrm>
          <a:prstGeom prst="rect">
            <a:avLst/>
          </a:prstGeom>
        </p:spPr>
      </p:pic>
      <p:pic>
        <p:nvPicPr>
          <p:cNvPr id="1028" name="Picture 4" descr="C:\Users\1\Desktop\фото\Мероприятия 2019\смотр строя и песни\IMG_48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4397" r="22538" b="10732"/>
          <a:stretch/>
        </p:blipFill>
        <p:spPr bwMode="auto">
          <a:xfrm>
            <a:off x="5734049" y="504825"/>
            <a:ext cx="3036690" cy="539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5" b="17433"/>
          <a:stretch/>
        </p:blipFill>
        <p:spPr bwMode="auto">
          <a:xfrm>
            <a:off x="443611" y="2807757"/>
            <a:ext cx="5044186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04849" y="647700"/>
            <a:ext cx="3942335" cy="1362849"/>
          </a:xfrm>
          <a:prstGeom prst="flowChartInternalStorag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n>
                  <a:solidFill>
                    <a:srgbClr val="830604"/>
                  </a:solidFill>
                </a:ln>
              </a:rPr>
              <a:t>ВСТРЕЧИ 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ln>
                  <a:solidFill>
                    <a:srgbClr val="830604"/>
                  </a:solidFill>
                </a:ln>
              </a:rPr>
              <a:t>С ВОЕННОСЛУЖАЩИМИ</a:t>
            </a:r>
          </a:p>
        </p:txBody>
      </p:sp>
    </p:spTree>
    <p:extLst>
      <p:ext uri="{BB962C8B-B14F-4D97-AF65-F5344CB8AC3E}">
        <p14:creationId xmlns:p14="http://schemas.microsoft.com/office/powerpoint/2010/main" val="947677694"/>
      </p:ext>
    </p:extLst>
  </p:cSld>
  <p:clrMapOvr>
    <a:masterClrMapping/>
  </p:clrMapOvr>
  <p:transition spd="slow" advClick="0" advTm="8000">
    <p:wipe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1746</TotalTime>
  <Words>342</Words>
  <Application>Microsoft Office PowerPoint</Application>
  <PresentationFormat>Экран (4:3)</PresentationFormat>
  <Paragraphs>48</Paragraphs>
  <Slides>23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Lazurski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Березанская школа-интернат ГКОУ КК</cp:lastModifiedBy>
  <cp:revision>257</cp:revision>
  <dcterms:created xsi:type="dcterms:W3CDTF">2013-11-19T05:52:05Z</dcterms:created>
  <dcterms:modified xsi:type="dcterms:W3CDTF">2023-09-22T11:14:34Z</dcterms:modified>
</cp:coreProperties>
</file>